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EBE024-6DAB-4B84-800E-2584B6495C02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4E8DD-C181-480B-9DE5-529B1C9647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gu.mos.ru/" TargetMode="External"/><Relationship Id="rId2" Type="http://schemas.openxmlformats.org/officeDocument/2006/relationships/hyperlink" Target="http://www.educom.ru/ru/works/preschool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mo-life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Малыш с гемофилией и детский сад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Из опыта семьи</a:t>
            </a:r>
          </a:p>
          <a:p>
            <a:r>
              <a:rPr lang="ru-RU" dirty="0" smtClean="0"/>
              <a:t>2014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757230"/>
          </a:xfrm>
        </p:spPr>
        <p:txBody>
          <a:bodyPr/>
          <a:lstStyle/>
          <a:p>
            <a:r>
              <a:rPr lang="ru-RU" sz="4800" dirty="0" smtClean="0"/>
              <a:t>Мы ходим в детский сад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407196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Детский сад компенсирующего типа</a:t>
            </a:r>
          </a:p>
          <a:p>
            <a:pPr algn="l"/>
            <a:r>
              <a:rPr lang="ru-RU" dirty="0" smtClean="0"/>
              <a:t>Группа кратковременного пребывания</a:t>
            </a:r>
          </a:p>
          <a:p>
            <a:pPr algn="l"/>
            <a:r>
              <a:rPr lang="ru-RU" dirty="0" smtClean="0"/>
              <a:t>Группа «особый ребенок»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Пребывание в такой группе полностью бесплатное!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Запись через портал </a:t>
            </a:r>
            <a:r>
              <a:rPr lang="ru-RU" dirty="0" err="1" smtClean="0"/>
              <a:t>госуслуг</a:t>
            </a:r>
            <a:r>
              <a:rPr lang="ru-RU" dirty="0" smtClean="0"/>
              <a:t> – </a:t>
            </a:r>
          </a:p>
          <a:p>
            <a:pPr algn="l"/>
            <a:r>
              <a:rPr lang="ru-RU" dirty="0" smtClean="0"/>
              <a:t>электронная очередь.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757230"/>
          </a:xfrm>
        </p:spPr>
        <p:txBody>
          <a:bodyPr/>
          <a:lstStyle/>
          <a:p>
            <a:r>
              <a:rPr lang="ru-RU" sz="4800" dirty="0" smtClean="0"/>
              <a:t>Мы ходим в детский сад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457203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/>
              <a:t>Департамент образования города Москвы</a:t>
            </a:r>
          </a:p>
          <a:p>
            <a:pPr algn="l"/>
            <a:endParaRPr lang="ru-RU" dirty="0" smtClean="0"/>
          </a:p>
          <a:p>
            <a:pPr algn="l"/>
            <a:r>
              <a:rPr lang="es-ES" dirty="0" smtClean="0">
                <a:hlinkClick r:id="rId2"/>
              </a:rPr>
              <a:t>http://www.educom.ru/ru/works/preschool/</a:t>
            </a:r>
            <a:r>
              <a:rPr lang="ru-RU" dirty="0" smtClean="0"/>
              <a:t> - </a:t>
            </a:r>
          </a:p>
          <a:p>
            <a:pPr algn="l"/>
            <a:r>
              <a:rPr lang="ru-RU" dirty="0" smtClean="0"/>
              <a:t>раздел по дошкольному образованию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Регистрация электронных заявлений о постановке на учет и направление детей на зачисление в дошкольные отделения школ и детские сады осуществляется через Портал государственных и муниципальных услуг города Москвы </a:t>
            </a:r>
            <a:r>
              <a:rPr lang="ru-RU" dirty="0" err="1" smtClean="0">
                <a:hlinkClick r:id="rId3"/>
              </a:rPr>
              <a:t>pgu.mos.ru</a:t>
            </a:r>
            <a:r>
              <a:rPr lang="ru-RU" dirty="0" smtClean="0"/>
              <a:t>. </a:t>
            </a:r>
          </a:p>
          <a:p>
            <a:pPr algn="l"/>
            <a:r>
              <a:rPr lang="ru-RU" dirty="0" smtClean="0"/>
              <a:t>Заявление можно подать самостоятельно на Портале </a:t>
            </a:r>
            <a:r>
              <a:rPr lang="ru-RU" dirty="0" err="1" smtClean="0"/>
              <a:t>госуслуг</a:t>
            </a:r>
            <a:r>
              <a:rPr lang="ru-RU" dirty="0" smtClean="0"/>
              <a:t> (</a:t>
            </a:r>
            <a:r>
              <a:rPr lang="ru-RU" dirty="0" err="1" smtClean="0">
                <a:hlinkClick r:id="rId3"/>
              </a:rPr>
              <a:t>pgu.mos.ru</a:t>
            </a:r>
            <a:r>
              <a:rPr lang="ru-RU" dirty="0" smtClean="0"/>
              <a:t>), либо лично в любой окружной службе информационной поддержки (ОСИП) г. Москвы.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757230"/>
          </a:xfrm>
        </p:spPr>
        <p:txBody>
          <a:bodyPr/>
          <a:lstStyle/>
          <a:p>
            <a:r>
              <a:rPr lang="ru-RU" sz="4800" dirty="0" smtClean="0"/>
              <a:t>Мы ходим в детский сад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1785926"/>
            <a:ext cx="3967162" cy="4929222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5800" y="1714488"/>
            <a:ext cx="3967162" cy="515306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Главный плюс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социализация.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Смена обстановки и расширение кругозора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также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получение знаний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кроме воспитателей работают психологи, логопеды,  дефектологи,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музработник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педагоги по физкультуре и изо.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IMG_98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1714488"/>
            <a:ext cx="3333757" cy="5000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757230"/>
          </a:xfrm>
        </p:spPr>
        <p:txBody>
          <a:bodyPr/>
          <a:lstStyle/>
          <a:p>
            <a:r>
              <a:rPr lang="ru-RU" sz="4800" dirty="0" smtClean="0"/>
              <a:t>Мы ходим в детский сад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342902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Важный момент</a:t>
            </a:r>
            <a:r>
              <a:rPr lang="ru-RU" dirty="0" smtClean="0"/>
              <a:t>: </a:t>
            </a:r>
          </a:p>
          <a:p>
            <a:pPr algn="l"/>
            <a:r>
              <a:rPr lang="ru-RU" dirty="0" smtClean="0"/>
              <a:t>необходимо обеспечить безопасность пребывания своего ребенка в детском саду</a:t>
            </a:r>
          </a:p>
          <a:p>
            <a:pPr algn="l"/>
            <a:r>
              <a:rPr lang="ru-RU" b="1" dirty="0" smtClean="0"/>
              <a:t>Как</a:t>
            </a:r>
            <a:r>
              <a:rPr lang="ru-RU" dirty="0" smtClean="0"/>
              <a:t>?</a:t>
            </a:r>
          </a:p>
          <a:p>
            <a:pPr algn="l"/>
            <a:r>
              <a:rPr lang="ru-RU" dirty="0" smtClean="0"/>
              <a:t>профилактическое переливание</a:t>
            </a:r>
          </a:p>
          <a:p>
            <a:pPr algn="l"/>
            <a:r>
              <a:rPr lang="ru-RU" dirty="0" smtClean="0"/>
              <a:t>информирование воспитателей и медсестры </a:t>
            </a:r>
          </a:p>
          <a:p>
            <a:pPr algn="l"/>
            <a:r>
              <a:rPr lang="ru-RU" dirty="0" smtClean="0"/>
              <a:t>пребывание  в группе вместе с ребенком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757230"/>
          </a:xfrm>
        </p:spPr>
        <p:txBody>
          <a:bodyPr/>
          <a:lstStyle/>
          <a:p>
            <a:r>
              <a:rPr lang="ru-RU" sz="4800" dirty="0" smtClean="0"/>
              <a:t>Мы ходим в детский сад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3429024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pic>
        <p:nvPicPr>
          <p:cNvPr id="4" name="Рисунок 3" descr="IMG_50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643050"/>
            <a:ext cx="7572428" cy="5048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757230"/>
          </a:xfrm>
        </p:spPr>
        <p:txBody>
          <a:bodyPr/>
          <a:lstStyle/>
          <a:p>
            <a:r>
              <a:rPr lang="ru-RU" sz="4800" dirty="0" smtClean="0"/>
              <a:t>Мы ходим в детский сад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342902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Итоги</a:t>
            </a:r>
            <a:r>
              <a:rPr lang="ru-RU" dirty="0" smtClean="0"/>
              <a:t>: </a:t>
            </a:r>
          </a:p>
          <a:p>
            <a:pPr algn="l"/>
            <a:r>
              <a:rPr lang="ru-RU" dirty="0" smtClean="0"/>
              <a:t>В каждой семье - своя ситуация, свои возможности</a:t>
            </a:r>
          </a:p>
          <a:p>
            <a:pPr algn="l"/>
            <a:r>
              <a:rPr lang="ru-RU" dirty="0" smtClean="0"/>
              <a:t>У каждого ребенка – своя тяжесть и свое течение заболевания</a:t>
            </a:r>
          </a:p>
          <a:p>
            <a:pPr algn="l"/>
            <a:r>
              <a:rPr lang="ru-RU" dirty="0" smtClean="0"/>
              <a:t>Только родители принимают решение о том, ходить или нет в детский сад и несут за это решение ответственность!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3429024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ctr"/>
            <a:r>
              <a:rPr lang="en-US" dirty="0" smtClean="0">
                <a:hlinkClick r:id="rId2"/>
              </a:rPr>
              <a:t>WWW.HEMO-LIFE.RU</a:t>
            </a:r>
            <a:endParaRPr lang="en-US" dirty="0" smtClean="0"/>
          </a:p>
          <a:p>
            <a:pPr algn="ctr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285992"/>
            <a:ext cx="7954005" cy="13903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239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Поток</vt:lpstr>
      <vt:lpstr>Малыш с гемофилией и детский сад</vt:lpstr>
      <vt:lpstr>Мы ходим в детский сад</vt:lpstr>
      <vt:lpstr>Мы ходим в детский сад</vt:lpstr>
      <vt:lpstr>Мы ходим в детский сад</vt:lpstr>
      <vt:lpstr>Мы ходим в детский сад</vt:lpstr>
      <vt:lpstr>Мы ходим в детский сад</vt:lpstr>
      <vt:lpstr>Мы ходим в детский сад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Стоит ли посещать детский сад</dc:title>
  <dc:creator>Наталия</dc:creator>
  <cp:lastModifiedBy>Наталия Полищук</cp:lastModifiedBy>
  <cp:revision>13</cp:revision>
  <dcterms:created xsi:type="dcterms:W3CDTF">2014-04-12T05:10:45Z</dcterms:created>
  <dcterms:modified xsi:type="dcterms:W3CDTF">2014-04-14T19:57:49Z</dcterms:modified>
</cp:coreProperties>
</file>